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4"/>
  </p:sldMasterIdLst>
  <p:notesMasterIdLst>
    <p:notesMasterId r:id="rId6"/>
  </p:notesMasterIdLst>
  <p:handoutMasterIdLst>
    <p:handoutMasterId r:id="rId7"/>
  </p:handoutMasterIdLst>
  <p:sldIdLst>
    <p:sldId id="262" r:id="rId5"/>
  </p:sldIdLst>
  <p:sldSz cx="51206400" cy="31546800"/>
  <p:notesSz cx="7010400" cy="9296400"/>
  <p:embeddedFontLst>
    <p:embeddedFont>
      <p:font typeface="ＭＳ Ｐゴシック" panose="020B0600070205080204" pitchFamily="34" charset="-128"/>
      <p:regular r:id="rId8"/>
    </p:embeddedFont>
    <p:embeddedFont>
      <p:font typeface="Cambria" panose="02040503050406030204" pitchFamily="18" charset="0"/>
      <p:regular r:id="rId9"/>
      <p:bold r:id="rId10"/>
      <p:italic r:id="rId11"/>
      <p:boldItalic r:id="rId12"/>
    </p:embeddedFont>
    <p:embeddedFont>
      <p:font typeface="IBM Plex Sans" panose="020B0503050203000203" pitchFamily="34" charset="0"/>
      <p:regular r:id="rId13"/>
      <p:bold r:id="rId14"/>
      <p:italic r:id="rId15"/>
      <p:boldItalic r:id="rId16"/>
    </p:embeddedFont>
    <p:embeddedFont>
      <p:font typeface="IBM Plex Sans Medium" panose="020B0603050203000203" pitchFamily="34" charset="0"/>
      <p:regular r:id="rId17"/>
      <p:italic r:id="rId18"/>
    </p:embeddedFont>
  </p:embeddedFont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9678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2146509" indent="-1678031" algn="l" rtl="0" fontAlgn="base">
      <a:spcBef>
        <a:spcPct val="0"/>
      </a:spcBef>
      <a:spcAft>
        <a:spcPct val="0"/>
      </a:spcAft>
      <a:defRPr sz="9678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4301178" indent="-3356061" algn="l" rtl="0" fontAlgn="base">
      <a:spcBef>
        <a:spcPct val="0"/>
      </a:spcBef>
      <a:spcAft>
        <a:spcPct val="0"/>
      </a:spcAft>
      <a:defRPr sz="9678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6447686" indent="-5042253" algn="l" rtl="0" fontAlgn="base">
      <a:spcBef>
        <a:spcPct val="0"/>
      </a:spcBef>
      <a:spcAft>
        <a:spcPct val="0"/>
      </a:spcAft>
      <a:defRPr sz="9678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8602353" indent="-6720284" algn="l" rtl="0" fontAlgn="base">
      <a:spcBef>
        <a:spcPct val="0"/>
      </a:spcBef>
      <a:spcAft>
        <a:spcPct val="0"/>
      </a:spcAft>
      <a:defRPr sz="9678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350548" algn="l" defTabSz="470110" rtl="0" eaLnBrk="1" latinLnBrk="0" hangingPunct="1">
      <a:defRPr sz="9678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820657" algn="l" defTabSz="470110" rtl="0" eaLnBrk="1" latinLnBrk="0" hangingPunct="1">
      <a:defRPr sz="9678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90768" algn="l" defTabSz="470110" rtl="0" eaLnBrk="1" latinLnBrk="0" hangingPunct="1">
      <a:defRPr sz="9678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760877" algn="l" defTabSz="470110" rtl="0" eaLnBrk="1" latinLnBrk="0" hangingPunct="1">
      <a:defRPr sz="9678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521415D9-36F7-43E2-AB2F-B90AF26B5E84}">
      <p14:sectionLst xmlns:p14="http://schemas.microsoft.com/office/powerpoint/2010/main">
        <p14:section name="Best Practices" id="{20189367-B094-EA4C-AAF2-DE58896D654E}">
          <p14:sldIdLst>
            <p14:sldId id="262"/>
          </p14:sldIdLst>
        </p14:section>
        <p14:section name="BETTER" id="{ED97BCA0-034F-8249-A9C3-2F020610E248}">
          <p14:sldIdLst/>
        </p14:section>
        <p14:section name="BOLD" id="{66467426-ECC8-C14C-B0E9-CC676289C60C}">
          <p14:sldIdLst/>
        </p14:section>
        <p14:section name="TRADITIONAL" id="{79A825AA-F0DB-A24E-AA2A-67C23757D6A0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9936" userDrawn="1">
          <p15:clr>
            <a:srgbClr val="A4A3A4"/>
          </p15:clr>
        </p15:guide>
        <p15:guide id="2" pos="16128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dam J. Woods" initials="AJW" lastIdx="6" clrIdx="0"/>
  <p:cmAuthor id="1" name="Bryant,Vaughn E" initials="BE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D2763"/>
    <a:srgbClr val="FA4516"/>
    <a:srgbClr val="01458B"/>
    <a:srgbClr val="032557"/>
    <a:srgbClr val="2F5597"/>
    <a:srgbClr val="FA4616"/>
    <a:srgbClr val="9437FF"/>
    <a:srgbClr val="032658"/>
    <a:srgbClr val="0D21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5" d="100"/>
          <a:sy n="15" d="100"/>
        </p:scale>
        <p:origin x="828" y="104"/>
      </p:cViewPr>
      <p:guideLst>
        <p:guide orient="horz" pos="9936"/>
        <p:guide pos="1612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18" Type="http://schemas.openxmlformats.org/officeDocument/2006/relationships/font" Target="fonts/font11.fntdata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handoutMaster" Target="handoutMasters/handoutMaster1.xml"/><Relationship Id="rId12" Type="http://schemas.openxmlformats.org/officeDocument/2006/relationships/font" Target="fonts/font5.fntdata"/><Relationship Id="rId17" Type="http://schemas.openxmlformats.org/officeDocument/2006/relationships/font" Target="fonts/font10.fntdata"/><Relationship Id="rId2" Type="http://schemas.openxmlformats.org/officeDocument/2006/relationships/customXml" Target="../customXml/item2.xml"/><Relationship Id="rId16" Type="http://schemas.openxmlformats.org/officeDocument/2006/relationships/font" Target="fonts/font9.fntdata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notesMaster" Target="notesMasters/notesMaster1.xml"/><Relationship Id="rId11" Type="http://schemas.openxmlformats.org/officeDocument/2006/relationships/font" Target="fonts/font4.fntdata"/><Relationship Id="rId5" Type="http://schemas.openxmlformats.org/officeDocument/2006/relationships/slide" Target="slides/slide1.xml"/><Relationship Id="rId15" Type="http://schemas.openxmlformats.org/officeDocument/2006/relationships/font" Target="fonts/font8.fntdata"/><Relationship Id="rId23" Type="http://schemas.openxmlformats.org/officeDocument/2006/relationships/tableStyles" Target="tableStyles.xml"/><Relationship Id="rId10" Type="http://schemas.openxmlformats.org/officeDocument/2006/relationships/font" Target="fonts/font3.fntdata"/><Relationship Id="rId19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font" Target="fonts/font2.fntdata"/><Relationship Id="rId14" Type="http://schemas.openxmlformats.org/officeDocument/2006/relationships/font" Target="fonts/font7.fntdata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7840" cy="4648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>
              <a:latin typeface="IBM Plex Sans" panose="020B0503050203000203" pitchFamily="34" charset="0"/>
            </a:endParaRP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70938" y="0"/>
            <a:ext cx="3037840" cy="4648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/>
            </a:lvl1pPr>
          </a:lstStyle>
          <a:p>
            <a:pPr>
              <a:defRPr/>
            </a:pPr>
            <a:fld id="{CAA0EA1C-BC7C-BE46-8102-ECEDFA996F5B}" type="datetime1">
              <a:rPr lang="en-US">
                <a:latin typeface="IBM Plex Sans" panose="020B0503050203000203" pitchFamily="34" charset="0"/>
              </a:rPr>
              <a:pPr>
                <a:defRPr/>
              </a:pPr>
              <a:t>12/1/2025</a:t>
            </a:fld>
            <a:endParaRPr lang="en-US">
              <a:latin typeface="IBM Plex Sans" panose="020B0503050203000203" pitchFamily="34" charset="0"/>
            </a:endParaRPr>
          </a:p>
        </p:txBody>
      </p:sp>
      <p:sp>
        <p:nvSpPr>
          <p:cNvPr id="1638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29967"/>
            <a:ext cx="3037840" cy="4648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>
              <a:latin typeface="IBM Plex Sans" panose="020B0503050203000203" pitchFamily="34" charset="0"/>
            </a:endParaRPr>
          </a:p>
        </p:txBody>
      </p:sp>
      <p:sp>
        <p:nvSpPr>
          <p:cNvPr id="1638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70938" y="8829967"/>
            <a:ext cx="3037840" cy="4648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/>
            </a:lvl1pPr>
          </a:lstStyle>
          <a:p>
            <a:pPr>
              <a:defRPr/>
            </a:pPr>
            <a:fld id="{97F083F0-F7BF-214D-B238-D96DEC5D6688}" type="slidenum">
              <a:rPr lang="en-US">
                <a:latin typeface="IBM Plex Sans" panose="020B0503050203000203" pitchFamily="34" charset="0"/>
              </a:rPr>
              <a:pPr>
                <a:defRPr/>
              </a:pPr>
              <a:t>‹#›</a:t>
            </a:fld>
            <a:endParaRPr lang="en-US">
              <a:latin typeface="IBM Plex Sans" panose="020B050305020300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881640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7840" cy="464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>
              <a:defRPr sz="1200" b="0" i="0">
                <a:latin typeface="IBM Plex Sans" panose="020B0503050203000203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72560" y="0"/>
            <a:ext cx="3037840" cy="464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 algn="r">
              <a:defRPr sz="1200" b="0" i="0">
                <a:latin typeface="IBM Plex Sans" panose="020B0503050203000203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43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676275" y="696913"/>
            <a:ext cx="5657850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34720" y="4415790"/>
            <a:ext cx="5140960" cy="4183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31580"/>
            <a:ext cx="3037840" cy="464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>
              <a:defRPr sz="1200" b="0" i="0">
                <a:latin typeface="IBM Plex Sans" panose="020B0503050203000203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2560" y="8831580"/>
            <a:ext cx="3037840" cy="464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 algn="r">
              <a:defRPr sz="1200" b="0" i="0">
                <a:latin typeface="IBM Plex Sans" panose="020B0503050203000203" pitchFamily="34" charset="0"/>
              </a:defRPr>
            </a:lvl1pPr>
          </a:lstStyle>
          <a:p>
            <a:pPr>
              <a:defRPr/>
            </a:pPr>
            <a:fld id="{DEFF454B-DD4C-6649-97F6-5795D944C0D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70510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5656" b="0" i="0" kern="1200">
        <a:solidFill>
          <a:schemeClr val="tx1"/>
        </a:solidFill>
        <a:latin typeface="IBM Plex Sans" panose="020B0503050203000203" pitchFamily="34" charset="0"/>
        <a:ea typeface="ＭＳ Ｐゴシック" pitchFamily="-108" charset="-128"/>
        <a:cs typeface="ＭＳ Ｐゴシック" pitchFamily="-108" charset="-128"/>
      </a:defRPr>
    </a:lvl1pPr>
    <a:lvl2pPr marL="2146509" algn="l" rtl="0" eaLnBrk="0" fontAlgn="base" hangingPunct="0">
      <a:spcBef>
        <a:spcPct val="30000"/>
      </a:spcBef>
      <a:spcAft>
        <a:spcPct val="0"/>
      </a:spcAft>
      <a:defRPr sz="5656" b="0" i="0" kern="1200">
        <a:solidFill>
          <a:schemeClr val="tx1"/>
        </a:solidFill>
        <a:latin typeface="IBM Plex Sans" panose="020B0503050203000203" pitchFamily="34" charset="0"/>
        <a:ea typeface="ＭＳ Ｐゴシック" pitchFamily="-108" charset="-128"/>
        <a:cs typeface="+mn-cs"/>
      </a:defRPr>
    </a:lvl2pPr>
    <a:lvl3pPr marL="4301178" algn="l" rtl="0" eaLnBrk="0" fontAlgn="base" hangingPunct="0">
      <a:spcBef>
        <a:spcPct val="30000"/>
      </a:spcBef>
      <a:spcAft>
        <a:spcPct val="0"/>
      </a:spcAft>
      <a:defRPr sz="5656" b="0" i="0" kern="1200">
        <a:solidFill>
          <a:schemeClr val="tx1"/>
        </a:solidFill>
        <a:latin typeface="IBM Plex Sans" panose="020B0503050203000203" pitchFamily="34" charset="0"/>
        <a:ea typeface="ＭＳ Ｐゴシック" pitchFamily="-108" charset="-128"/>
        <a:cs typeface="+mn-cs"/>
      </a:defRPr>
    </a:lvl3pPr>
    <a:lvl4pPr marL="6447686" algn="l" rtl="0" eaLnBrk="0" fontAlgn="base" hangingPunct="0">
      <a:spcBef>
        <a:spcPct val="30000"/>
      </a:spcBef>
      <a:spcAft>
        <a:spcPct val="0"/>
      </a:spcAft>
      <a:defRPr sz="5656" b="0" i="0" kern="1200">
        <a:solidFill>
          <a:schemeClr val="tx1"/>
        </a:solidFill>
        <a:latin typeface="IBM Plex Sans" panose="020B0503050203000203" pitchFamily="34" charset="0"/>
        <a:ea typeface="ＭＳ Ｐゴシック" pitchFamily="-108" charset="-128"/>
        <a:cs typeface="+mn-cs"/>
      </a:defRPr>
    </a:lvl4pPr>
    <a:lvl5pPr marL="8602353" algn="l" rtl="0" eaLnBrk="0" fontAlgn="base" hangingPunct="0">
      <a:spcBef>
        <a:spcPct val="30000"/>
      </a:spcBef>
      <a:spcAft>
        <a:spcPct val="0"/>
      </a:spcAft>
      <a:defRPr sz="5656" b="0" i="0" kern="1200">
        <a:solidFill>
          <a:schemeClr val="tx1"/>
        </a:solidFill>
        <a:latin typeface="IBM Plex Sans" panose="020B0503050203000203" pitchFamily="34" charset="0"/>
        <a:ea typeface="ＭＳ Ｐゴシック" pitchFamily="-108" charset="-128"/>
        <a:cs typeface="+mn-cs"/>
      </a:defRPr>
    </a:lvl5pPr>
    <a:lvl6pPr marL="10759640" algn="l" defTabSz="2151925" rtl="0" eaLnBrk="1" latinLnBrk="0" hangingPunct="1">
      <a:defRPr sz="5656" kern="1200">
        <a:solidFill>
          <a:schemeClr val="tx1"/>
        </a:solidFill>
        <a:latin typeface="+mn-lt"/>
        <a:ea typeface="+mn-ea"/>
        <a:cs typeface="+mn-cs"/>
      </a:defRPr>
    </a:lvl6pPr>
    <a:lvl7pPr marL="12911569" algn="l" defTabSz="2151925" rtl="0" eaLnBrk="1" latinLnBrk="0" hangingPunct="1">
      <a:defRPr sz="5656" kern="1200">
        <a:solidFill>
          <a:schemeClr val="tx1"/>
        </a:solidFill>
        <a:latin typeface="+mn-lt"/>
        <a:ea typeface="+mn-ea"/>
        <a:cs typeface="+mn-cs"/>
      </a:defRPr>
    </a:lvl7pPr>
    <a:lvl8pPr marL="15063500" algn="l" defTabSz="2151925" rtl="0" eaLnBrk="1" latinLnBrk="0" hangingPunct="1">
      <a:defRPr sz="5656" kern="1200">
        <a:solidFill>
          <a:schemeClr val="tx1"/>
        </a:solidFill>
        <a:latin typeface="+mn-lt"/>
        <a:ea typeface="+mn-ea"/>
        <a:cs typeface="+mn-cs"/>
      </a:defRPr>
    </a:lvl8pPr>
    <a:lvl9pPr marL="17215425" algn="l" defTabSz="2151925" rtl="0" eaLnBrk="1" latinLnBrk="0" hangingPunct="1">
      <a:defRPr sz="565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95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57066" indent="-291179" eaLnBrk="0" hangingPunct="0">
              <a:defRPr sz="9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64717" indent="-232943" eaLnBrk="0" hangingPunct="0">
              <a:defRPr sz="9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30604" indent="-232943" eaLnBrk="0" hangingPunct="0">
              <a:defRPr sz="9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96491" indent="-232943" eaLnBrk="0" hangingPunct="0">
              <a:defRPr sz="9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62377" indent="-232943" eaLnBrk="0" fontAlgn="base" hangingPunct="0">
              <a:spcBef>
                <a:spcPct val="0"/>
              </a:spcBef>
              <a:spcAft>
                <a:spcPct val="0"/>
              </a:spcAft>
              <a:defRPr sz="9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3028264" indent="-232943" eaLnBrk="0" fontAlgn="base" hangingPunct="0">
              <a:spcBef>
                <a:spcPct val="0"/>
              </a:spcBef>
              <a:spcAft>
                <a:spcPct val="0"/>
              </a:spcAft>
              <a:defRPr sz="9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94151" indent="-232943" eaLnBrk="0" fontAlgn="base" hangingPunct="0">
              <a:spcBef>
                <a:spcPct val="0"/>
              </a:spcBef>
              <a:spcAft>
                <a:spcPct val="0"/>
              </a:spcAft>
              <a:defRPr sz="9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960038" indent="-232943" eaLnBrk="0" fontAlgn="base" hangingPunct="0">
              <a:spcBef>
                <a:spcPct val="0"/>
              </a:spcBef>
              <a:spcAft>
                <a:spcPct val="0"/>
              </a:spcAft>
              <a:defRPr sz="9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CA5D6D7D-6F3E-A54F-9CA6-58740550AC50}" type="slidenum">
              <a:rPr lang="en-US" sz="1200">
                <a:latin typeface="IBM Plex Sans" panose="020B0503050203000203" pitchFamily="34" charset="0"/>
              </a:rPr>
              <a:pPr eaLnBrk="1" hangingPunct="1"/>
              <a:t>1</a:t>
            </a:fld>
            <a:endParaRPr lang="en-US" sz="1200">
              <a:latin typeface="IBM Plex Sans" panose="020B0503050203000203" pitchFamily="34" charset="0"/>
            </a:endParaRPr>
          </a:p>
        </p:txBody>
      </p:sp>
      <p:sp>
        <p:nvSpPr>
          <p:cNvPr id="16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76275" y="696913"/>
            <a:ext cx="5657850" cy="3486150"/>
          </a:xfrm>
          <a:ln/>
        </p:spPr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02146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91347" y="9187477"/>
            <a:ext cx="39568582" cy="633948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982694" y="16759237"/>
            <a:ext cx="32585890" cy="7558088"/>
          </a:xfrm>
        </p:spPr>
        <p:txBody>
          <a:bodyPr/>
          <a:lstStyle>
            <a:lvl1pPr marL="0" indent="0" algn="ctr">
              <a:buNone/>
              <a:defRPr/>
            </a:lvl1pPr>
            <a:lvl2pPr marL="2109428" indent="0" algn="ctr">
              <a:buNone/>
              <a:defRPr/>
            </a:lvl2pPr>
            <a:lvl3pPr marL="4218861" indent="0" algn="ctr">
              <a:buNone/>
              <a:defRPr/>
            </a:lvl3pPr>
            <a:lvl4pPr marL="6328288" indent="0" algn="ctr">
              <a:buNone/>
              <a:defRPr/>
            </a:lvl4pPr>
            <a:lvl5pPr marL="8437724" indent="0" algn="ctr">
              <a:buNone/>
              <a:defRPr/>
            </a:lvl5pPr>
            <a:lvl6pPr marL="10547155" indent="0" algn="ctr">
              <a:buNone/>
              <a:defRPr/>
            </a:lvl6pPr>
            <a:lvl7pPr marL="12656589" indent="0" algn="ctr">
              <a:buNone/>
              <a:defRPr/>
            </a:lvl7pPr>
            <a:lvl8pPr marL="14766022" indent="0" algn="ctr">
              <a:buNone/>
              <a:defRPr/>
            </a:lvl8pPr>
            <a:lvl9pPr marL="16875451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6CB6A1A-89C5-914A-B7EF-CF70CF9C4A8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1211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5DA4153-FDA3-6E4B-AC40-3749DD71157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5355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3749675" y="1184392"/>
            <a:ext cx="10474036" cy="2523470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327570" y="1184392"/>
            <a:ext cx="30646255" cy="2523470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C044B70-25C8-0743-88CA-B5BEE29D6F7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3460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B3B29DB-93EE-8747-927B-203CA19C856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1150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77231" y="19004775"/>
            <a:ext cx="39568582" cy="5873949"/>
          </a:xfrm>
        </p:spPr>
        <p:txBody>
          <a:bodyPr anchor="t"/>
          <a:lstStyle>
            <a:lvl1pPr algn="l">
              <a:defRPr sz="18727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77231" y="12535216"/>
            <a:ext cx="39568582" cy="6469557"/>
          </a:xfrm>
        </p:spPr>
        <p:txBody>
          <a:bodyPr anchor="b"/>
          <a:lstStyle>
            <a:lvl1pPr marL="0" indent="0">
              <a:buNone/>
              <a:defRPr sz="9487"/>
            </a:lvl1pPr>
            <a:lvl2pPr marL="2109428" indent="0">
              <a:buNone/>
              <a:defRPr sz="8377"/>
            </a:lvl2pPr>
            <a:lvl3pPr marL="4218861" indent="0">
              <a:buNone/>
              <a:defRPr sz="7516"/>
            </a:lvl3pPr>
            <a:lvl4pPr marL="6328288" indent="0">
              <a:buNone/>
              <a:defRPr sz="6530"/>
            </a:lvl4pPr>
            <a:lvl5pPr marL="8437724" indent="0">
              <a:buNone/>
              <a:defRPr sz="6530"/>
            </a:lvl5pPr>
            <a:lvl6pPr marL="10547155" indent="0">
              <a:buNone/>
              <a:defRPr sz="6530"/>
            </a:lvl6pPr>
            <a:lvl7pPr marL="12656589" indent="0">
              <a:buNone/>
              <a:defRPr sz="6530"/>
            </a:lvl7pPr>
            <a:lvl8pPr marL="14766022" indent="0">
              <a:buNone/>
              <a:defRPr sz="6530"/>
            </a:lvl8pPr>
            <a:lvl9pPr marL="16875451" indent="0">
              <a:buNone/>
              <a:defRPr sz="653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64533B7-D898-8642-828B-78A119E5FDF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7351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327572" y="6900879"/>
            <a:ext cx="20560145" cy="19518216"/>
          </a:xfrm>
        </p:spPr>
        <p:txBody>
          <a:bodyPr/>
          <a:lstStyle>
            <a:lvl1pPr>
              <a:defRPr sz="13060"/>
            </a:lvl1pPr>
            <a:lvl2pPr>
              <a:defRPr sz="11212"/>
            </a:lvl2pPr>
            <a:lvl3pPr>
              <a:defRPr sz="9487"/>
            </a:lvl3pPr>
            <a:lvl4pPr>
              <a:defRPr sz="8377"/>
            </a:lvl4pPr>
            <a:lvl5pPr>
              <a:defRPr sz="8377"/>
            </a:lvl5pPr>
            <a:lvl6pPr>
              <a:defRPr sz="8377"/>
            </a:lvl6pPr>
            <a:lvl7pPr>
              <a:defRPr sz="8377"/>
            </a:lvl7pPr>
            <a:lvl8pPr>
              <a:defRPr sz="8377"/>
            </a:lvl8pPr>
            <a:lvl9pPr>
              <a:defRPr sz="837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3663572" y="6900879"/>
            <a:ext cx="20560145" cy="19518216"/>
          </a:xfrm>
        </p:spPr>
        <p:txBody>
          <a:bodyPr/>
          <a:lstStyle>
            <a:lvl1pPr>
              <a:defRPr sz="13060"/>
            </a:lvl1pPr>
            <a:lvl2pPr>
              <a:defRPr sz="11212"/>
            </a:lvl2pPr>
            <a:lvl3pPr>
              <a:defRPr sz="9487"/>
            </a:lvl3pPr>
            <a:lvl4pPr>
              <a:defRPr sz="8377"/>
            </a:lvl4pPr>
            <a:lvl5pPr>
              <a:defRPr sz="8377"/>
            </a:lvl5pPr>
            <a:lvl6pPr>
              <a:defRPr sz="8377"/>
            </a:lvl6pPr>
            <a:lvl7pPr>
              <a:defRPr sz="8377"/>
            </a:lvl7pPr>
            <a:lvl8pPr>
              <a:defRPr sz="8377"/>
            </a:lvl8pPr>
            <a:lvl9pPr>
              <a:defRPr sz="837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F5A695A-16D6-0E4C-94D8-3416DBC91E1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7297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27565" y="6620176"/>
            <a:ext cx="20568230" cy="2758974"/>
          </a:xfrm>
        </p:spPr>
        <p:txBody>
          <a:bodyPr anchor="b"/>
          <a:lstStyle>
            <a:lvl1pPr marL="0" indent="0">
              <a:buNone/>
              <a:defRPr sz="11212" b="1"/>
            </a:lvl1pPr>
            <a:lvl2pPr marL="2109428" indent="0">
              <a:buNone/>
              <a:defRPr sz="9487" b="1"/>
            </a:lvl2pPr>
            <a:lvl3pPr marL="4218861" indent="0">
              <a:buNone/>
              <a:defRPr sz="8377" b="1"/>
            </a:lvl3pPr>
            <a:lvl4pPr marL="6328288" indent="0">
              <a:buNone/>
              <a:defRPr sz="7516" b="1"/>
            </a:lvl4pPr>
            <a:lvl5pPr marL="8437724" indent="0">
              <a:buNone/>
              <a:defRPr sz="7516" b="1"/>
            </a:lvl5pPr>
            <a:lvl6pPr marL="10547155" indent="0">
              <a:buNone/>
              <a:defRPr sz="7516" b="1"/>
            </a:lvl6pPr>
            <a:lvl7pPr marL="12656589" indent="0">
              <a:buNone/>
              <a:defRPr sz="7516" b="1"/>
            </a:lvl7pPr>
            <a:lvl8pPr marL="14766022" indent="0">
              <a:buNone/>
              <a:defRPr sz="7516" b="1"/>
            </a:lvl8pPr>
            <a:lvl9pPr marL="16875451" indent="0">
              <a:buNone/>
              <a:defRPr sz="751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327565" y="9379149"/>
            <a:ext cx="20568230" cy="17039930"/>
          </a:xfrm>
        </p:spPr>
        <p:txBody>
          <a:bodyPr/>
          <a:lstStyle>
            <a:lvl1pPr>
              <a:defRPr sz="11212"/>
            </a:lvl1pPr>
            <a:lvl2pPr>
              <a:defRPr sz="9487"/>
            </a:lvl2pPr>
            <a:lvl3pPr>
              <a:defRPr sz="8377"/>
            </a:lvl3pPr>
            <a:lvl4pPr>
              <a:defRPr sz="7516"/>
            </a:lvl4pPr>
            <a:lvl5pPr>
              <a:defRPr sz="7516"/>
            </a:lvl5pPr>
            <a:lvl6pPr>
              <a:defRPr sz="7516"/>
            </a:lvl6pPr>
            <a:lvl7pPr>
              <a:defRPr sz="7516"/>
            </a:lvl7pPr>
            <a:lvl8pPr>
              <a:defRPr sz="7516"/>
            </a:lvl8pPr>
            <a:lvl9pPr>
              <a:defRPr sz="7516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3647416" y="6620176"/>
            <a:ext cx="20576310" cy="2758974"/>
          </a:xfrm>
        </p:spPr>
        <p:txBody>
          <a:bodyPr anchor="b"/>
          <a:lstStyle>
            <a:lvl1pPr marL="0" indent="0">
              <a:buNone/>
              <a:defRPr sz="11212" b="1"/>
            </a:lvl1pPr>
            <a:lvl2pPr marL="2109428" indent="0">
              <a:buNone/>
              <a:defRPr sz="9487" b="1"/>
            </a:lvl2pPr>
            <a:lvl3pPr marL="4218861" indent="0">
              <a:buNone/>
              <a:defRPr sz="8377" b="1"/>
            </a:lvl3pPr>
            <a:lvl4pPr marL="6328288" indent="0">
              <a:buNone/>
              <a:defRPr sz="7516" b="1"/>
            </a:lvl4pPr>
            <a:lvl5pPr marL="8437724" indent="0">
              <a:buNone/>
              <a:defRPr sz="7516" b="1"/>
            </a:lvl5pPr>
            <a:lvl6pPr marL="10547155" indent="0">
              <a:buNone/>
              <a:defRPr sz="7516" b="1"/>
            </a:lvl6pPr>
            <a:lvl7pPr marL="12656589" indent="0">
              <a:buNone/>
              <a:defRPr sz="7516" b="1"/>
            </a:lvl7pPr>
            <a:lvl8pPr marL="14766022" indent="0">
              <a:buNone/>
              <a:defRPr sz="7516" b="1"/>
            </a:lvl8pPr>
            <a:lvl9pPr marL="16875451" indent="0">
              <a:buNone/>
              <a:defRPr sz="751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3647416" y="9379149"/>
            <a:ext cx="20576310" cy="17039930"/>
          </a:xfrm>
        </p:spPr>
        <p:txBody>
          <a:bodyPr/>
          <a:lstStyle>
            <a:lvl1pPr>
              <a:defRPr sz="11212"/>
            </a:lvl1pPr>
            <a:lvl2pPr>
              <a:defRPr sz="9487"/>
            </a:lvl2pPr>
            <a:lvl3pPr>
              <a:defRPr sz="8377"/>
            </a:lvl3pPr>
            <a:lvl4pPr>
              <a:defRPr sz="7516"/>
            </a:lvl4pPr>
            <a:lvl5pPr>
              <a:defRPr sz="7516"/>
            </a:lvl5pPr>
            <a:lvl6pPr>
              <a:defRPr sz="7516"/>
            </a:lvl6pPr>
            <a:lvl7pPr>
              <a:defRPr sz="7516"/>
            </a:lvl7pPr>
            <a:lvl8pPr>
              <a:defRPr sz="7516"/>
            </a:lvl8pPr>
            <a:lvl9pPr>
              <a:defRPr sz="7516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6BDDC97-E99B-7348-8E50-9EB3FFFC740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1626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47309DE-0543-224B-8598-9DC7D687372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70038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E0D228-A94B-7D42-857A-CCA3641FA57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3715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27570" y="1177533"/>
            <a:ext cx="15315048" cy="5011341"/>
          </a:xfrm>
        </p:spPr>
        <p:txBody>
          <a:bodyPr anchor="b"/>
          <a:lstStyle>
            <a:lvl1pPr algn="l">
              <a:defRPr sz="948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200263" y="1177547"/>
            <a:ext cx="26023455" cy="25241550"/>
          </a:xfrm>
        </p:spPr>
        <p:txBody>
          <a:bodyPr/>
          <a:lstStyle>
            <a:lvl1pPr>
              <a:defRPr sz="14907"/>
            </a:lvl1pPr>
            <a:lvl2pPr>
              <a:defRPr sz="13060"/>
            </a:lvl2pPr>
            <a:lvl3pPr>
              <a:defRPr sz="11212"/>
            </a:lvl3pPr>
            <a:lvl4pPr>
              <a:defRPr sz="9487"/>
            </a:lvl4pPr>
            <a:lvl5pPr>
              <a:defRPr sz="9487"/>
            </a:lvl5pPr>
            <a:lvl6pPr>
              <a:defRPr sz="9487"/>
            </a:lvl6pPr>
            <a:lvl7pPr>
              <a:defRPr sz="9487"/>
            </a:lvl7pPr>
            <a:lvl8pPr>
              <a:defRPr sz="9487"/>
            </a:lvl8pPr>
            <a:lvl9pPr>
              <a:defRPr sz="948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27570" y="6188870"/>
            <a:ext cx="15315048" cy="20230210"/>
          </a:xfrm>
        </p:spPr>
        <p:txBody>
          <a:bodyPr/>
          <a:lstStyle>
            <a:lvl1pPr marL="0" indent="0">
              <a:buNone/>
              <a:defRPr sz="6530"/>
            </a:lvl1pPr>
            <a:lvl2pPr marL="2109428" indent="0">
              <a:buNone/>
              <a:defRPr sz="5544"/>
            </a:lvl2pPr>
            <a:lvl3pPr marL="4218861" indent="0">
              <a:buNone/>
              <a:defRPr sz="4682"/>
            </a:lvl3pPr>
            <a:lvl4pPr marL="6328288" indent="0">
              <a:buNone/>
              <a:defRPr sz="4189"/>
            </a:lvl4pPr>
            <a:lvl5pPr marL="8437724" indent="0">
              <a:buNone/>
              <a:defRPr sz="4189"/>
            </a:lvl5pPr>
            <a:lvl6pPr marL="10547155" indent="0">
              <a:buNone/>
              <a:defRPr sz="4189"/>
            </a:lvl6pPr>
            <a:lvl7pPr marL="12656589" indent="0">
              <a:buNone/>
              <a:defRPr sz="4189"/>
            </a:lvl7pPr>
            <a:lvl8pPr marL="14766022" indent="0">
              <a:buNone/>
              <a:defRPr sz="4189"/>
            </a:lvl8pPr>
            <a:lvl9pPr marL="16875451" indent="0">
              <a:buNone/>
              <a:defRPr sz="4189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92BF408-0EA3-FF47-BB35-E1EC6A5098D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034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4377" y="20702593"/>
            <a:ext cx="27930764" cy="2444058"/>
          </a:xfrm>
        </p:spPr>
        <p:txBody>
          <a:bodyPr anchor="b"/>
          <a:lstStyle>
            <a:lvl1pPr algn="l">
              <a:defRPr sz="948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9124377" y="2642597"/>
            <a:ext cx="27930764" cy="17745075"/>
          </a:xfrm>
        </p:spPr>
        <p:txBody>
          <a:bodyPr lIns="342286" tIns="171145" rIns="342286" bIns="171145"/>
          <a:lstStyle>
            <a:lvl1pPr marL="0" indent="0">
              <a:buNone/>
              <a:defRPr sz="14907"/>
            </a:lvl1pPr>
            <a:lvl2pPr marL="2109428" indent="0">
              <a:buNone/>
              <a:defRPr sz="13060"/>
            </a:lvl2pPr>
            <a:lvl3pPr marL="4218861" indent="0">
              <a:buNone/>
              <a:defRPr sz="11212"/>
            </a:lvl3pPr>
            <a:lvl4pPr marL="6328288" indent="0">
              <a:buNone/>
              <a:defRPr sz="9487"/>
            </a:lvl4pPr>
            <a:lvl5pPr marL="8437724" indent="0">
              <a:buNone/>
              <a:defRPr sz="9487"/>
            </a:lvl5pPr>
            <a:lvl6pPr marL="10547155" indent="0">
              <a:buNone/>
              <a:defRPr sz="9487"/>
            </a:lvl6pPr>
            <a:lvl7pPr marL="12656589" indent="0">
              <a:buNone/>
              <a:defRPr sz="9487"/>
            </a:lvl7pPr>
            <a:lvl8pPr marL="14766022" indent="0">
              <a:buNone/>
              <a:defRPr sz="9487"/>
            </a:lvl8pPr>
            <a:lvl9pPr marL="16875451" indent="0">
              <a:buNone/>
              <a:defRPr sz="9487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24377" y="23146651"/>
            <a:ext cx="27930764" cy="3470967"/>
          </a:xfrm>
        </p:spPr>
        <p:txBody>
          <a:bodyPr/>
          <a:lstStyle>
            <a:lvl1pPr marL="0" indent="0">
              <a:buNone/>
              <a:defRPr sz="6530"/>
            </a:lvl1pPr>
            <a:lvl2pPr marL="2109428" indent="0">
              <a:buNone/>
              <a:defRPr sz="5544"/>
            </a:lvl2pPr>
            <a:lvl3pPr marL="4218861" indent="0">
              <a:buNone/>
              <a:defRPr sz="4682"/>
            </a:lvl3pPr>
            <a:lvl4pPr marL="6328288" indent="0">
              <a:buNone/>
              <a:defRPr sz="4189"/>
            </a:lvl4pPr>
            <a:lvl5pPr marL="8437724" indent="0">
              <a:buNone/>
              <a:defRPr sz="4189"/>
            </a:lvl5pPr>
            <a:lvl6pPr marL="10547155" indent="0">
              <a:buNone/>
              <a:defRPr sz="4189"/>
            </a:lvl6pPr>
            <a:lvl7pPr marL="12656589" indent="0">
              <a:buNone/>
              <a:defRPr sz="4189"/>
            </a:lvl7pPr>
            <a:lvl8pPr marL="14766022" indent="0">
              <a:buNone/>
              <a:defRPr sz="4189"/>
            </a:lvl8pPr>
            <a:lvl9pPr marL="16875451" indent="0">
              <a:buNone/>
              <a:defRPr sz="4189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C00355B-5420-FE46-86DD-0691D659267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3034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562722" y="1267289"/>
            <a:ext cx="46080973" cy="525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371620" tIns="185811" rIns="371620" bIns="18581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62722" y="7360314"/>
            <a:ext cx="46080973" cy="208182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371620" tIns="185811" rIns="371620" bIns="18581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2562722" y="28726209"/>
            <a:ext cx="11943373" cy="2190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71620" tIns="185811" rIns="371620" bIns="185811" numCol="1" anchor="t" anchorCtr="0" compatLnSpc="1">
            <a:prstTxWarp prst="textNoShape">
              <a:avLst/>
            </a:prstTxWarp>
          </a:bodyPr>
          <a:lstStyle>
            <a:lvl1pPr defTabSz="4577764">
              <a:defRPr sz="7022" b="0" i="0">
                <a:latin typeface="IBM Plex Sans" panose="020B0503050203000203" pitchFamily="34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7497922" y="28726209"/>
            <a:ext cx="16210573" cy="2190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71620" tIns="185811" rIns="371620" bIns="185811" numCol="1" anchor="t" anchorCtr="0" compatLnSpc="1">
            <a:prstTxWarp prst="textNoShape">
              <a:avLst/>
            </a:prstTxWarp>
          </a:bodyPr>
          <a:lstStyle>
            <a:lvl1pPr algn="ctr" defTabSz="4577764">
              <a:defRPr sz="7022" b="0" i="0">
                <a:latin typeface="IBM Plex Sans" panose="020B0503050203000203" pitchFamily="34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6700322" y="28726209"/>
            <a:ext cx="11943373" cy="2190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71620" tIns="185811" rIns="371620" bIns="185811" numCol="1" anchor="t" anchorCtr="0" compatLnSpc="1">
            <a:prstTxWarp prst="textNoShape">
              <a:avLst/>
            </a:prstTxWarp>
          </a:bodyPr>
          <a:lstStyle>
            <a:lvl1pPr algn="r" defTabSz="4572476">
              <a:defRPr sz="7022" b="0" i="0">
                <a:latin typeface="IBM Plex Sans" panose="020B0503050203000203" pitchFamily="34" charset="0"/>
              </a:defRPr>
            </a:lvl1pPr>
          </a:lstStyle>
          <a:p>
            <a:pPr>
              <a:defRPr/>
            </a:pPr>
            <a:fld id="{BE1184C3-99F2-824A-91D7-002342316A3D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1457" rtl="0" eaLnBrk="1" fontAlgn="base" hangingPunct="1">
        <a:spcBef>
          <a:spcPct val="0"/>
        </a:spcBef>
        <a:spcAft>
          <a:spcPct val="0"/>
        </a:spcAft>
        <a:defRPr sz="21931" b="0" i="0">
          <a:solidFill>
            <a:schemeClr val="tx2"/>
          </a:solidFill>
          <a:latin typeface="IBM Plex Sans" panose="020B0503050203000203" pitchFamily="34" charset="0"/>
          <a:ea typeface="ＭＳ Ｐゴシック" pitchFamily="-108" charset="-128"/>
          <a:cs typeface="ＭＳ Ｐゴシック" pitchFamily="-108" charset="-128"/>
        </a:defRPr>
      </a:lvl1pPr>
      <a:lvl2pPr algn="ctr" defTabSz="4571457" rtl="0" eaLnBrk="1" fontAlgn="base" hangingPunct="1">
        <a:spcBef>
          <a:spcPct val="0"/>
        </a:spcBef>
        <a:spcAft>
          <a:spcPct val="0"/>
        </a:spcAft>
        <a:defRPr sz="21931">
          <a:solidFill>
            <a:schemeClr val="tx2"/>
          </a:solidFill>
          <a:latin typeface="Arial" pitchFamily="-108" charset="0"/>
          <a:ea typeface="ＭＳ Ｐゴシック" pitchFamily="-108" charset="-128"/>
          <a:cs typeface="ＭＳ Ｐゴシック" pitchFamily="-108" charset="-128"/>
        </a:defRPr>
      </a:lvl2pPr>
      <a:lvl3pPr algn="ctr" defTabSz="4571457" rtl="0" eaLnBrk="1" fontAlgn="base" hangingPunct="1">
        <a:spcBef>
          <a:spcPct val="0"/>
        </a:spcBef>
        <a:spcAft>
          <a:spcPct val="0"/>
        </a:spcAft>
        <a:defRPr sz="21931">
          <a:solidFill>
            <a:schemeClr val="tx2"/>
          </a:solidFill>
          <a:latin typeface="Arial" pitchFamily="-108" charset="0"/>
          <a:ea typeface="ＭＳ Ｐゴシック" pitchFamily="-108" charset="-128"/>
          <a:cs typeface="ＭＳ Ｐゴシック" pitchFamily="-108" charset="-128"/>
        </a:defRPr>
      </a:lvl3pPr>
      <a:lvl4pPr algn="ctr" defTabSz="4571457" rtl="0" eaLnBrk="1" fontAlgn="base" hangingPunct="1">
        <a:spcBef>
          <a:spcPct val="0"/>
        </a:spcBef>
        <a:spcAft>
          <a:spcPct val="0"/>
        </a:spcAft>
        <a:defRPr sz="21931">
          <a:solidFill>
            <a:schemeClr val="tx2"/>
          </a:solidFill>
          <a:latin typeface="Arial" pitchFamily="-108" charset="0"/>
          <a:ea typeface="ＭＳ Ｐゴシック" pitchFamily="-108" charset="-128"/>
          <a:cs typeface="ＭＳ Ｐゴシック" pitchFamily="-108" charset="-128"/>
        </a:defRPr>
      </a:lvl4pPr>
      <a:lvl5pPr algn="ctr" defTabSz="4571457" rtl="0" eaLnBrk="1" fontAlgn="base" hangingPunct="1">
        <a:spcBef>
          <a:spcPct val="0"/>
        </a:spcBef>
        <a:spcAft>
          <a:spcPct val="0"/>
        </a:spcAft>
        <a:defRPr sz="21931">
          <a:solidFill>
            <a:schemeClr val="tx2"/>
          </a:solidFill>
          <a:latin typeface="Arial" pitchFamily="-108" charset="0"/>
          <a:ea typeface="ＭＳ Ｐゴシック" pitchFamily="-108" charset="-128"/>
          <a:cs typeface="ＭＳ Ｐゴシック" pitchFamily="-108" charset="-128"/>
        </a:defRPr>
      </a:lvl5pPr>
      <a:lvl6pPr marL="2109428" algn="ctr" rtl="0" eaLnBrk="1" fontAlgn="base" hangingPunct="1">
        <a:spcBef>
          <a:spcPct val="0"/>
        </a:spcBef>
        <a:spcAft>
          <a:spcPct val="0"/>
        </a:spcAft>
        <a:defRPr sz="20082">
          <a:solidFill>
            <a:schemeClr val="tx2"/>
          </a:solidFill>
          <a:latin typeface="Arial" pitchFamily="-108" charset="0"/>
        </a:defRPr>
      </a:lvl6pPr>
      <a:lvl7pPr marL="4218861" algn="ctr" rtl="0" eaLnBrk="1" fontAlgn="base" hangingPunct="1">
        <a:spcBef>
          <a:spcPct val="0"/>
        </a:spcBef>
        <a:spcAft>
          <a:spcPct val="0"/>
        </a:spcAft>
        <a:defRPr sz="20082">
          <a:solidFill>
            <a:schemeClr val="tx2"/>
          </a:solidFill>
          <a:latin typeface="Arial" pitchFamily="-108" charset="0"/>
        </a:defRPr>
      </a:lvl7pPr>
      <a:lvl8pPr marL="6328288" algn="ctr" rtl="0" eaLnBrk="1" fontAlgn="base" hangingPunct="1">
        <a:spcBef>
          <a:spcPct val="0"/>
        </a:spcBef>
        <a:spcAft>
          <a:spcPct val="0"/>
        </a:spcAft>
        <a:defRPr sz="20082">
          <a:solidFill>
            <a:schemeClr val="tx2"/>
          </a:solidFill>
          <a:latin typeface="Arial" pitchFamily="-108" charset="0"/>
        </a:defRPr>
      </a:lvl8pPr>
      <a:lvl9pPr marL="8437724" algn="ctr" rtl="0" eaLnBrk="1" fontAlgn="base" hangingPunct="1">
        <a:spcBef>
          <a:spcPct val="0"/>
        </a:spcBef>
        <a:spcAft>
          <a:spcPct val="0"/>
        </a:spcAft>
        <a:defRPr sz="20082">
          <a:solidFill>
            <a:schemeClr val="tx2"/>
          </a:solidFill>
          <a:latin typeface="Arial" pitchFamily="-108" charset="0"/>
        </a:defRPr>
      </a:lvl9pPr>
    </p:titleStyle>
    <p:bodyStyle>
      <a:lvl1pPr marL="1718497" indent="-1718497" algn="l" defTabSz="4571457" rtl="0" eaLnBrk="1" fontAlgn="base" hangingPunct="1">
        <a:spcBef>
          <a:spcPct val="20000"/>
        </a:spcBef>
        <a:spcAft>
          <a:spcPct val="0"/>
        </a:spcAft>
        <a:buChar char="•"/>
        <a:defRPr sz="16387" b="0" i="0">
          <a:solidFill>
            <a:schemeClr val="tx1"/>
          </a:solidFill>
          <a:latin typeface="IBM Plex Sans" panose="020B0503050203000203" pitchFamily="34" charset="0"/>
          <a:ea typeface="ＭＳ Ｐゴシック" pitchFamily="-108" charset="-128"/>
          <a:cs typeface="ＭＳ Ｐゴシック" pitchFamily="-108" charset="-128"/>
        </a:defRPr>
      </a:lvl1pPr>
      <a:lvl2pPr marL="3712208" indent="-1422480" algn="l" defTabSz="4571457" rtl="0" eaLnBrk="1" fontAlgn="base" hangingPunct="1">
        <a:spcBef>
          <a:spcPct val="20000"/>
        </a:spcBef>
        <a:spcAft>
          <a:spcPct val="0"/>
        </a:spcAft>
        <a:buChar char="–"/>
        <a:defRPr sz="14046" b="0" i="0">
          <a:solidFill>
            <a:schemeClr val="tx1"/>
          </a:solidFill>
          <a:latin typeface="IBM Plex Sans" panose="020B0503050203000203" pitchFamily="34" charset="0"/>
          <a:ea typeface="ＭＳ Ｐゴシック" pitchFamily="-108" charset="-128"/>
        </a:defRPr>
      </a:lvl2pPr>
      <a:lvl3pPr marL="5720321" indent="-1147265" algn="l" defTabSz="4571457" rtl="0" eaLnBrk="1" fontAlgn="base" hangingPunct="1">
        <a:spcBef>
          <a:spcPct val="20000"/>
        </a:spcBef>
        <a:spcAft>
          <a:spcPct val="0"/>
        </a:spcAft>
        <a:buChar char="•"/>
        <a:defRPr sz="12197" b="0" i="0">
          <a:solidFill>
            <a:schemeClr val="tx1"/>
          </a:solidFill>
          <a:latin typeface="IBM Plex Sans" panose="020B0503050203000203" pitchFamily="34" charset="0"/>
          <a:ea typeface="ＭＳ Ｐゴシック" pitchFamily="-108" charset="-128"/>
        </a:defRPr>
      </a:lvl3pPr>
      <a:lvl4pPr marL="8010049" indent="-1140865" algn="l" defTabSz="4571457" rtl="0" eaLnBrk="1" fontAlgn="base" hangingPunct="1">
        <a:spcBef>
          <a:spcPct val="20000"/>
        </a:spcBef>
        <a:spcAft>
          <a:spcPct val="0"/>
        </a:spcAft>
        <a:buChar char="–"/>
        <a:defRPr sz="10226" b="0" i="0">
          <a:solidFill>
            <a:schemeClr val="tx1"/>
          </a:solidFill>
          <a:latin typeface="IBM Plex Sans" panose="020B0503050203000203" pitchFamily="34" charset="0"/>
          <a:ea typeface="ＭＳ Ｐゴシック" pitchFamily="-108" charset="-128"/>
        </a:defRPr>
      </a:lvl4pPr>
      <a:lvl5pPr marL="10293377" indent="-1132864" algn="l" defTabSz="4571457" rtl="0" eaLnBrk="1" fontAlgn="base" hangingPunct="1">
        <a:spcBef>
          <a:spcPct val="20000"/>
        </a:spcBef>
        <a:spcAft>
          <a:spcPct val="0"/>
        </a:spcAft>
        <a:buChar char="»"/>
        <a:defRPr sz="10226" b="0" i="0">
          <a:solidFill>
            <a:schemeClr val="tx1"/>
          </a:solidFill>
          <a:latin typeface="IBM Plex Sans" panose="020B0503050203000203" pitchFamily="34" charset="0"/>
          <a:ea typeface="ＭＳ Ｐゴシック" pitchFamily="-108" charset="-128"/>
        </a:defRPr>
      </a:lvl5pPr>
      <a:lvl6pPr marL="11594554" indent="-1047392" algn="l" rtl="0" eaLnBrk="1" fontAlgn="base" hangingPunct="1">
        <a:spcBef>
          <a:spcPct val="20000"/>
        </a:spcBef>
        <a:spcAft>
          <a:spcPct val="0"/>
        </a:spcAft>
        <a:buChar char="»"/>
        <a:defRPr sz="9487">
          <a:solidFill>
            <a:schemeClr val="tx1"/>
          </a:solidFill>
          <a:latin typeface="+mn-lt"/>
          <a:ea typeface="ＭＳ Ｐゴシック" pitchFamily="-108" charset="-128"/>
        </a:defRPr>
      </a:lvl6pPr>
      <a:lvl7pPr marL="13703987" indent="-1047392" algn="l" rtl="0" eaLnBrk="1" fontAlgn="base" hangingPunct="1">
        <a:spcBef>
          <a:spcPct val="20000"/>
        </a:spcBef>
        <a:spcAft>
          <a:spcPct val="0"/>
        </a:spcAft>
        <a:buChar char="»"/>
        <a:defRPr sz="9487">
          <a:solidFill>
            <a:schemeClr val="tx1"/>
          </a:solidFill>
          <a:latin typeface="+mn-lt"/>
          <a:ea typeface="ＭＳ Ｐゴシック" pitchFamily="-108" charset="-128"/>
        </a:defRPr>
      </a:lvl7pPr>
      <a:lvl8pPr marL="15813416" indent="-1047392" algn="l" rtl="0" eaLnBrk="1" fontAlgn="base" hangingPunct="1">
        <a:spcBef>
          <a:spcPct val="20000"/>
        </a:spcBef>
        <a:spcAft>
          <a:spcPct val="0"/>
        </a:spcAft>
        <a:buChar char="»"/>
        <a:defRPr sz="9487">
          <a:solidFill>
            <a:schemeClr val="tx1"/>
          </a:solidFill>
          <a:latin typeface="+mn-lt"/>
          <a:ea typeface="ＭＳ Ｐゴシック" pitchFamily="-108" charset="-128"/>
        </a:defRPr>
      </a:lvl8pPr>
      <a:lvl9pPr marL="17922848" indent="-1047392" algn="l" rtl="0" eaLnBrk="1" fontAlgn="base" hangingPunct="1">
        <a:spcBef>
          <a:spcPct val="20000"/>
        </a:spcBef>
        <a:spcAft>
          <a:spcPct val="0"/>
        </a:spcAft>
        <a:buChar char="»"/>
        <a:defRPr sz="9487">
          <a:solidFill>
            <a:schemeClr val="tx1"/>
          </a:solidFill>
          <a:latin typeface="+mn-lt"/>
          <a:ea typeface="ＭＳ Ｐゴシック" pitchFamily="-108" charset="-128"/>
        </a:defRPr>
      </a:lvl9pPr>
    </p:bodyStyle>
    <p:otherStyle>
      <a:defPPr>
        <a:defRPr lang="en-US"/>
      </a:defPPr>
      <a:lvl1pPr marL="0" algn="l" defTabSz="2109428" rtl="0" eaLnBrk="1" latinLnBrk="0" hangingPunct="1">
        <a:defRPr sz="8377" kern="1200">
          <a:solidFill>
            <a:schemeClr val="tx1"/>
          </a:solidFill>
          <a:latin typeface="+mn-lt"/>
          <a:ea typeface="+mn-ea"/>
          <a:cs typeface="+mn-cs"/>
        </a:defRPr>
      </a:lvl1pPr>
      <a:lvl2pPr marL="2109428" algn="l" defTabSz="2109428" rtl="0" eaLnBrk="1" latinLnBrk="0" hangingPunct="1">
        <a:defRPr sz="8377" kern="1200">
          <a:solidFill>
            <a:schemeClr val="tx1"/>
          </a:solidFill>
          <a:latin typeface="+mn-lt"/>
          <a:ea typeface="+mn-ea"/>
          <a:cs typeface="+mn-cs"/>
        </a:defRPr>
      </a:lvl2pPr>
      <a:lvl3pPr marL="4218861" algn="l" defTabSz="2109428" rtl="0" eaLnBrk="1" latinLnBrk="0" hangingPunct="1">
        <a:defRPr sz="8377" kern="1200">
          <a:solidFill>
            <a:schemeClr val="tx1"/>
          </a:solidFill>
          <a:latin typeface="+mn-lt"/>
          <a:ea typeface="+mn-ea"/>
          <a:cs typeface="+mn-cs"/>
        </a:defRPr>
      </a:lvl3pPr>
      <a:lvl4pPr marL="6328288" algn="l" defTabSz="2109428" rtl="0" eaLnBrk="1" latinLnBrk="0" hangingPunct="1">
        <a:defRPr sz="8377" kern="1200">
          <a:solidFill>
            <a:schemeClr val="tx1"/>
          </a:solidFill>
          <a:latin typeface="+mn-lt"/>
          <a:ea typeface="+mn-ea"/>
          <a:cs typeface="+mn-cs"/>
        </a:defRPr>
      </a:lvl4pPr>
      <a:lvl5pPr marL="8437724" algn="l" defTabSz="2109428" rtl="0" eaLnBrk="1" latinLnBrk="0" hangingPunct="1">
        <a:defRPr sz="8377" kern="1200">
          <a:solidFill>
            <a:schemeClr val="tx1"/>
          </a:solidFill>
          <a:latin typeface="+mn-lt"/>
          <a:ea typeface="+mn-ea"/>
          <a:cs typeface="+mn-cs"/>
        </a:defRPr>
      </a:lvl5pPr>
      <a:lvl6pPr marL="10547155" algn="l" defTabSz="2109428" rtl="0" eaLnBrk="1" latinLnBrk="0" hangingPunct="1">
        <a:defRPr sz="8377" kern="1200">
          <a:solidFill>
            <a:schemeClr val="tx1"/>
          </a:solidFill>
          <a:latin typeface="+mn-lt"/>
          <a:ea typeface="+mn-ea"/>
          <a:cs typeface="+mn-cs"/>
        </a:defRPr>
      </a:lvl6pPr>
      <a:lvl7pPr marL="12656589" algn="l" defTabSz="2109428" rtl="0" eaLnBrk="1" latinLnBrk="0" hangingPunct="1">
        <a:defRPr sz="8377" kern="1200">
          <a:solidFill>
            <a:schemeClr val="tx1"/>
          </a:solidFill>
          <a:latin typeface="+mn-lt"/>
          <a:ea typeface="+mn-ea"/>
          <a:cs typeface="+mn-cs"/>
        </a:defRPr>
      </a:lvl7pPr>
      <a:lvl8pPr marL="14766022" algn="l" defTabSz="2109428" rtl="0" eaLnBrk="1" latinLnBrk="0" hangingPunct="1">
        <a:defRPr sz="8377" kern="1200">
          <a:solidFill>
            <a:schemeClr val="tx1"/>
          </a:solidFill>
          <a:latin typeface="+mn-lt"/>
          <a:ea typeface="+mn-ea"/>
          <a:cs typeface="+mn-cs"/>
        </a:defRPr>
      </a:lvl8pPr>
      <a:lvl9pPr marL="16875451" algn="l" defTabSz="2109428" rtl="0" eaLnBrk="1" latinLnBrk="0" hangingPunct="1">
        <a:defRPr sz="837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343B55D-6C06-9572-8BAB-AD68E4438804}"/>
              </a:ext>
            </a:extLst>
          </p:cNvPr>
          <p:cNvSpPr/>
          <p:nvPr/>
        </p:nvSpPr>
        <p:spPr>
          <a:xfrm>
            <a:off x="13284093" y="3604049"/>
            <a:ext cx="21391741" cy="27942752"/>
          </a:xfrm>
          <a:prstGeom prst="rect">
            <a:avLst/>
          </a:prstGeom>
          <a:solidFill>
            <a:srgbClr val="0D276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900">
              <a:latin typeface="IBM Plex Sans" panose="020B0503050203000203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E9BE820-6B18-0004-C855-67187710ADF9}"/>
              </a:ext>
            </a:extLst>
          </p:cNvPr>
          <p:cNvSpPr txBox="1"/>
          <p:nvPr/>
        </p:nvSpPr>
        <p:spPr>
          <a:xfrm>
            <a:off x="910970" y="3942942"/>
            <a:ext cx="11180667" cy="850682"/>
          </a:xfrm>
          <a:prstGeom prst="rect">
            <a:avLst/>
          </a:prstGeom>
          <a:solidFill>
            <a:srgbClr val="FA451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928">
                <a:solidFill>
                  <a:schemeClr val="bg1"/>
                </a:solidFill>
                <a:latin typeface="IBM Plex Sans Medium" panose="020B0503050203000203" pitchFamily="34" charset="0"/>
              </a:rPr>
              <a:t>BACKGROUND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16AE723-D8DC-DEF5-EAB0-9C08C2276542}"/>
              </a:ext>
            </a:extLst>
          </p:cNvPr>
          <p:cNvSpPr txBox="1"/>
          <p:nvPr/>
        </p:nvSpPr>
        <p:spPr>
          <a:xfrm>
            <a:off x="35752223" y="3944237"/>
            <a:ext cx="14954320" cy="846385"/>
          </a:xfrm>
          <a:prstGeom prst="rect">
            <a:avLst/>
          </a:prstGeom>
          <a:solidFill>
            <a:srgbClr val="FA4516"/>
          </a:solidFill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IN" sz="4900" dirty="0">
                <a:solidFill>
                  <a:schemeClr val="bg1"/>
                </a:solidFill>
                <a:latin typeface="IBM Plex Sans Medium"/>
                <a:ea typeface="ＭＳ Ｐゴシック"/>
                <a:cs typeface="Calibri"/>
              </a:rPr>
              <a:t>IMPLEMENTATION RESULTS</a:t>
            </a:r>
            <a:endParaRPr lang="en-US" sz="4900" dirty="0">
              <a:solidFill>
                <a:schemeClr val="bg1"/>
              </a:solidFill>
              <a:latin typeface="IBM Plex Sans Medium"/>
              <a:ea typeface="ＭＳ Ｐゴシック"/>
              <a:cs typeface="Calibri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6E34358-BA99-A036-6848-E7089F84DDFC}"/>
              </a:ext>
            </a:extLst>
          </p:cNvPr>
          <p:cNvSpPr txBox="1"/>
          <p:nvPr/>
        </p:nvSpPr>
        <p:spPr>
          <a:xfrm>
            <a:off x="910970" y="5437120"/>
            <a:ext cx="11087477" cy="827919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b="1" dirty="0">
                <a:solidFill>
                  <a:srgbClr val="222222"/>
                </a:solidFill>
                <a:latin typeface="IBM Plex Sans Medium" panose="020B0503050203000203" pitchFamily="34" charset="0"/>
              </a:rPr>
              <a:t>Background</a:t>
            </a:r>
            <a:r>
              <a:rPr lang="en-US" sz="2800" dirty="0">
                <a:solidFill>
                  <a:srgbClr val="222222"/>
                </a:solidFill>
                <a:latin typeface="IBM Plex Sans Medium" panose="020B0503050203000203" pitchFamily="34" charset="0"/>
              </a:rPr>
              <a:t>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222222"/>
                </a:solidFill>
                <a:latin typeface="IBM Plex Sans Medium" panose="020B0503050203000203" pitchFamily="34" charset="0"/>
              </a:rPr>
              <a:t>AI and NLP are increasingly used to streamline job applications and recruitment workflows.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222222"/>
                </a:solidFill>
                <a:latin typeface="IBM Plex Sans Medium" panose="020B0503050203000203" pitchFamily="34" charset="0"/>
              </a:rPr>
              <a:t>Crafting personalized messages for job applications is time-consuming for candidates.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rgbClr val="222222"/>
                </a:solidFill>
                <a:latin typeface="IBM Plex Sans Medium" panose="020B0503050203000203" pitchFamily="34" charset="0"/>
              </a:rPr>
              <a:t>SmartApply</a:t>
            </a:r>
            <a:r>
              <a:rPr lang="en-US" sz="2800" dirty="0">
                <a:solidFill>
                  <a:srgbClr val="222222"/>
                </a:solidFill>
                <a:latin typeface="IBM Plex Sans Medium" panose="020B0503050203000203" pitchFamily="34" charset="0"/>
              </a:rPr>
              <a:t> is proposed as an AI-driven system that automates resume–job matching and generates tailored LinkedIn messages.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222222"/>
                </a:solidFill>
                <a:latin typeface="IBM Plex Sans Medium" panose="020B0503050203000203" pitchFamily="34" charset="0"/>
              </a:rPr>
              <a:t>The system uses NLP for semantic understanding of resumes and job descriptions, and AI-based text generation for creating contextually relevant messages.</a:t>
            </a:r>
          </a:p>
          <a:p>
            <a:endParaRPr lang="en-US" sz="2800" dirty="0">
              <a:solidFill>
                <a:srgbClr val="222222"/>
              </a:solidFill>
              <a:latin typeface="IBM Plex Sans Medium" panose="020B0503050203000203" pitchFamily="34" charset="0"/>
            </a:endParaRPr>
          </a:p>
          <a:p>
            <a:r>
              <a:rPr lang="en-US" sz="2800" b="1" dirty="0">
                <a:solidFill>
                  <a:srgbClr val="222222"/>
                </a:solidFill>
                <a:latin typeface="IBM Plex Sans Medium" panose="020B0503050203000203" pitchFamily="34" charset="0"/>
              </a:rPr>
              <a:t>Problem to Solve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222222"/>
                </a:solidFill>
                <a:latin typeface="IBM Plex Sans Medium" panose="020B0503050203000203" pitchFamily="34" charset="0"/>
              </a:rPr>
              <a:t>Improve accuracy of automated resume–job matching using advanced NLP methods.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222222"/>
                </a:solidFill>
                <a:latin typeface="IBM Plex Sans Medium" panose="020B0503050203000203" pitchFamily="34" charset="0"/>
              </a:rPr>
              <a:t>Automatically generate personalized, professional LinkedIn messages to reduce manual effort.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222222"/>
                </a:solidFill>
                <a:latin typeface="IBM Plex Sans Medium" panose="020B0503050203000203" pitchFamily="34" charset="0"/>
              </a:rPr>
              <a:t>Build a fully integrated end-to-end pipeline for data processing, job matching, and message generation across platforms.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F708099-CDC2-335C-5032-CC2D03768933}"/>
              </a:ext>
            </a:extLst>
          </p:cNvPr>
          <p:cNvSpPr txBox="1"/>
          <p:nvPr/>
        </p:nvSpPr>
        <p:spPr>
          <a:xfrm>
            <a:off x="14608667" y="28945004"/>
            <a:ext cx="57151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A4616"/>
                </a:solidFill>
                <a:latin typeface="IBM Plex Sans Medium" panose="020B0503050203000203" pitchFamily="34" charset="0"/>
              </a:rPr>
              <a:t>ACKNOWLEDGEMENT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B14E9FF-AD3A-2301-9705-40556D7376FB}"/>
              </a:ext>
            </a:extLst>
          </p:cNvPr>
          <p:cNvSpPr txBox="1"/>
          <p:nvPr/>
        </p:nvSpPr>
        <p:spPr>
          <a:xfrm>
            <a:off x="14608667" y="29768849"/>
            <a:ext cx="639713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b="1" i="1" u="none" strike="noStrike" dirty="0">
                <a:solidFill>
                  <a:schemeClr val="bg1">
                    <a:lumMod val="95000"/>
                  </a:schemeClr>
                </a:solidFill>
                <a:effectLst/>
                <a:latin typeface="Cambria" panose="02040503050406030204" pitchFamily="18" charset="0"/>
              </a:rPr>
              <a:t>Instructor:</a:t>
            </a:r>
            <a:endParaRPr lang="en-US" sz="2800" b="1" i="0" dirty="0">
              <a:solidFill>
                <a:schemeClr val="bg1">
                  <a:lumMod val="95000"/>
                </a:schemeClr>
              </a:solidFill>
              <a:effectLst/>
              <a:latin typeface="Cambria" panose="02040503050406030204" pitchFamily="18" charset="0"/>
            </a:endParaRPr>
          </a:p>
          <a:p>
            <a:pPr algn="l"/>
            <a:r>
              <a:rPr lang="en-US" sz="2800" b="1" i="0" u="none" strike="noStrike" dirty="0">
                <a:solidFill>
                  <a:schemeClr val="bg1">
                    <a:lumMod val="95000"/>
                  </a:schemeClr>
                </a:solidFill>
                <a:effectLst/>
                <a:latin typeface="Cambria" panose="02040503050406030204" pitchFamily="18" charset="0"/>
              </a:rPr>
              <a:t>Dr. Andrea Ramirez-Salgado</a:t>
            </a:r>
            <a:endParaRPr lang="en-US" sz="2800" b="1" i="0" dirty="0">
              <a:solidFill>
                <a:schemeClr val="bg1">
                  <a:lumMod val="95000"/>
                </a:schemeClr>
              </a:solidFill>
              <a:effectLst/>
              <a:latin typeface="Cambria" panose="02040503050406030204" pitchFamily="18" charset="0"/>
            </a:endParaRPr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BA151349-B9C1-5A9F-6F51-A99FC66FF5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72616" y="28187247"/>
            <a:ext cx="3163204" cy="3163204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CF8A4AB9-17E3-1E42-087B-AE2A08D9C34C}"/>
              </a:ext>
            </a:extLst>
          </p:cNvPr>
          <p:cNvSpPr txBox="1"/>
          <p:nvPr/>
        </p:nvSpPr>
        <p:spPr>
          <a:xfrm>
            <a:off x="35752222" y="17724553"/>
            <a:ext cx="14654574" cy="846385"/>
          </a:xfrm>
          <a:prstGeom prst="rect">
            <a:avLst/>
          </a:prstGeom>
          <a:solidFill>
            <a:srgbClr val="FA4516"/>
          </a:solidFill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IN" sz="4900" dirty="0">
                <a:solidFill>
                  <a:schemeClr val="bg1"/>
                </a:solidFill>
                <a:latin typeface="IBM Plex Sans Medium"/>
                <a:ea typeface="ＭＳ Ｐゴシック"/>
              </a:rPr>
              <a:t>KEY TAKEAWAY</a:t>
            </a:r>
            <a:endParaRPr lang="en-US" sz="4900" dirty="0">
              <a:solidFill>
                <a:schemeClr val="bg1"/>
              </a:solidFill>
              <a:latin typeface="IBM Plex Sans Medium"/>
              <a:ea typeface="ＭＳ Ｐゴシック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6A3C902-3D62-C85B-C663-E7DCB75D58D4}"/>
              </a:ext>
            </a:extLst>
          </p:cNvPr>
          <p:cNvSpPr txBox="1"/>
          <p:nvPr/>
        </p:nvSpPr>
        <p:spPr>
          <a:xfrm>
            <a:off x="957564" y="15277317"/>
            <a:ext cx="11180667" cy="846386"/>
          </a:xfrm>
          <a:prstGeom prst="rect">
            <a:avLst/>
          </a:prstGeom>
          <a:solidFill>
            <a:srgbClr val="FA4516"/>
          </a:solidFill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4900" dirty="0">
                <a:solidFill>
                  <a:schemeClr val="bg1"/>
                </a:solidFill>
                <a:latin typeface="IBM Plex Sans Medium"/>
                <a:ea typeface="ＭＳ Ｐゴシック"/>
              </a:rPr>
              <a:t>DATA / DATASET</a:t>
            </a:r>
            <a:endParaRPr lang="en-US" sz="4928" dirty="0">
              <a:solidFill>
                <a:schemeClr val="bg1"/>
              </a:solidFill>
              <a:latin typeface="IBM Plex Sans Medium" panose="020B0503050203000203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C122055-B5C7-F743-B275-5340FE9E87E4}"/>
              </a:ext>
            </a:extLst>
          </p:cNvPr>
          <p:cNvSpPr txBox="1"/>
          <p:nvPr/>
        </p:nvSpPr>
        <p:spPr>
          <a:xfrm>
            <a:off x="878671" y="16167448"/>
            <a:ext cx="11412802" cy="69444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41" indent="-514341" algn="just">
              <a:buFont typeface="+mj-lt"/>
              <a:buAutoNum type="arabicPeriod"/>
            </a:pPr>
            <a:endParaRPr lang="en-US" sz="2800" dirty="0">
              <a:solidFill>
                <a:srgbClr val="222222"/>
              </a:solidFill>
              <a:latin typeface="IBM Plex Sans Medium" panose="020B0503050203000203" pitchFamily="34" charset="0"/>
            </a:endParaRPr>
          </a:p>
          <a:p>
            <a:pPr marR="0" lvl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n-US" sz="2800" dirty="0">
                <a:solidFill>
                  <a:srgbClr val="222222"/>
                </a:solidFill>
                <a:latin typeface="IBM Plex Sans Medium" panose="020B0503050203000203" pitchFamily="34" charset="0"/>
              </a:rPr>
              <a:t>Main datasets include:</a:t>
            </a:r>
          </a:p>
          <a:p>
            <a:pPr marL="457200" indent="-45720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2800" b="1" dirty="0">
                <a:solidFill>
                  <a:srgbClr val="222222"/>
                </a:solidFill>
                <a:latin typeface="IBM Plex Sans Medium" panose="020B0503050203000203" pitchFamily="34" charset="0"/>
              </a:rPr>
              <a:t>Job Postings Dataset: </a:t>
            </a:r>
            <a:r>
              <a:rPr lang="en-US" sz="2800" dirty="0">
                <a:solidFill>
                  <a:srgbClr val="222222"/>
                </a:solidFill>
                <a:latin typeface="IBM Plex Sans Medium" panose="020B0503050203000203" pitchFamily="34" charset="0"/>
              </a:rPr>
              <a:t>Contains job titles, descriptions, required skills, location, and company information.</a:t>
            </a:r>
          </a:p>
          <a:p>
            <a:pPr marL="457200" indent="-45720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Arial" panose="020B0604020202020204" pitchFamily="34" charset="0"/>
              <a:buChar char="•"/>
              <a:tabLst>
                <a:tab pos="457200" algn="l"/>
                <a:tab pos="685800" algn="l"/>
              </a:tabLst>
            </a:pPr>
            <a:r>
              <a:rPr lang="en-US" sz="2800" b="1" dirty="0">
                <a:solidFill>
                  <a:srgbClr val="222222"/>
                </a:solidFill>
                <a:latin typeface="IBM Plex Sans Medium" panose="020B0503050203000203" pitchFamily="34" charset="0"/>
              </a:rPr>
              <a:t>Resumes Dataset: </a:t>
            </a:r>
            <a:r>
              <a:rPr lang="en-US" sz="2800" dirty="0">
                <a:solidFill>
                  <a:srgbClr val="222222"/>
                </a:solidFill>
                <a:latin typeface="IBM Plex Sans Medium" panose="020B0503050203000203" pitchFamily="34" charset="0"/>
              </a:rPr>
              <a:t>Contains candidate profiles including education, skills, experience, and previous job titles.</a:t>
            </a:r>
          </a:p>
          <a:p>
            <a:pPr marL="457200" indent="-45720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Arial" panose="020B0604020202020204" pitchFamily="34" charset="0"/>
              <a:buChar char="•"/>
              <a:tabLst>
                <a:tab pos="457200" algn="l"/>
                <a:tab pos="685800" algn="l"/>
              </a:tabLst>
            </a:pPr>
            <a:r>
              <a:rPr lang="en-US" sz="2800" b="1" dirty="0">
                <a:solidFill>
                  <a:srgbClr val="222222"/>
                </a:solidFill>
                <a:latin typeface="IBM Plex Sans Medium" panose="020B0503050203000203" pitchFamily="34" charset="0"/>
              </a:rPr>
              <a:t>Matched Jobs Dataset: </a:t>
            </a:r>
            <a:r>
              <a:rPr lang="en-US" sz="2800" dirty="0">
                <a:solidFill>
                  <a:srgbClr val="222222"/>
                </a:solidFill>
                <a:latin typeface="IBM Plex Sans Medium" panose="020B0503050203000203" pitchFamily="34" charset="0"/>
              </a:rPr>
              <a:t>Pre-processed dataset containing job-resume pairs with match labels for training and evaluation of the matching module.</a:t>
            </a:r>
          </a:p>
          <a:p>
            <a:pPr lvl="1" indent="0" algn="just"/>
            <a:endParaRPr lang="en-US" sz="2800" dirty="0">
              <a:solidFill>
                <a:srgbClr val="222222"/>
              </a:solidFill>
              <a:latin typeface="IBM Plex Sans Medium" panose="020B0503050203000203" pitchFamily="34" charset="0"/>
            </a:endParaRPr>
          </a:p>
          <a:p>
            <a:pPr algn="just"/>
            <a:endParaRPr lang="en-US" sz="3500" dirty="0">
              <a:solidFill>
                <a:srgbClr val="222222"/>
              </a:solidFill>
              <a:latin typeface="IBM Plex Sans Medium" panose="020B0503050203000203" pitchFamily="34" charset="0"/>
            </a:endParaRPr>
          </a:p>
          <a:p>
            <a:pPr marL="514341" indent="-514341" algn="just">
              <a:buFont typeface="+mj-lt"/>
              <a:buAutoNum type="arabicPeriod"/>
            </a:pPr>
            <a:endParaRPr lang="en-US" sz="3500" dirty="0">
              <a:solidFill>
                <a:srgbClr val="222222"/>
              </a:solidFill>
              <a:latin typeface="IBM Plex Sans Medium" panose="020B0503050203000203" pitchFamily="34" charset="0"/>
            </a:endParaRPr>
          </a:p>
          <a:p>
            <a:pPr algn="just"/>
            <a:endParaRPr lang="en-US" sz="3500" dirty="0">
              <a:solidFill>
                <a:srgbClr val="222222"/>
              </a:solidFill>
              <a:latin typeface="IBM Plex Sans Medium" panose="020B050305020300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6BE9FB-7326-9089-EF95-CBD4B2AC1E56}"/>
              </a:ext>
            </a:extLst>
          </p:cNvPr>
          <p:cNvSpPr txBox="1"/>
          <p:nvPr/>
        </p:nvSpPr>
        <p:spPr>
          <a:xfrm>
            <a:off x="35752222" y="19002693"/>
            <a:ext cx="14654574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222222"/>
                </a:solidFill>
                <a:latin typeface="IBM Plex Sans Medium" panose="020B0503050203000203" pitchFamily="34" charset="0"/>
              </a:rPr>
              <a:t>Traditional job-matching tools miss context and relevance due to keyword-only filtering.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rgbClr val="222222"/>
                </a:solidFill>
                <a:latin typeface="IBM Plex Sans Medium" panose="020B0503050203000203" pitchFamily="34" charset="0"/>
              </a:rPr>
              <a:t>SmartApply</a:t>
            </a:r>
            <a:r>
              <a:rPr lang="en-US" sz="2800" dirty="0">
                <a:solidFill>
                  <a:srgbClr val="222222"/>
                </a:solidFill>
                <a:latin typeface="IBM Plex Sans Medium" panose="020B0503050203000203" pitchFamily="34" charset="0"/>
              </a:rPr>
              <a:t> uses AI and Sentence-BERT embeddings for context-aware resume–job matching.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222222"/>
                </a:solidFill>
                <a:latin typeface="IBM Plex Sans Medium" panose="020B0503050203000203" pitchFamily="34" charset="0"/>
              </a:rPr>
              <a:t>The system combines resume parsing, skill extraction, matching, and message generation seamlessly.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222222"/>
                </a:solidFill>
                <a:latin typeface="IBM Plex Sans Medium" panose="020B0503050203000203" pitchFamily="34" charset="0"/>
              </a:rPr>
              <a:t>Embedding caching and modular architecture make </a:t>
            </a:r>
            <a:r>
              <a:rPr lang="en-US" sz="2800" dirty="0" err="1">
                <a:solidFill>
                  <a:srgbClr val="222222"/>
                </a:solidFill>
                <a:latin typeface="IBM Plex Sans Medium" panose="020B0503050203000203" pitchFamily="34" charset="0"/>
              </a:rPr>
              <a:t>SmartApply</a:t>
            </a:r>
            <a:r>
              <a:rPr lang="en-US" sz="2800" dirty="0">
                <a:solidFill>
                  <a:srgbClr val="222222"/>
                </a:solidFill>
                <a:latin typeface="IBM Plex Sans Medium" panose="020B0503050203000203" pitchFamily="34" charset="0"/>
              </a:rPr>
              <a:t> fast, efficient, and scalable.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222222"/>
                </a:solidFill>
                <a:latin typeface="IBM Plex Sans Medium" panose="020B0503050203000203" pitchFamily="34" charset="0"/>
              </a:rPr>
              <a:t>AI-generated LinkedIn messages reduce manual effort and improve recruiter engagement.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222222"/>
                </a:solidFill>
                <a:latin typeface="IBM Plex Sans Medium" panose="020B0503050203000203" pitchFamily="34" charset="0"/>
              </a:rPr>
              <a:t>The system achieves high matching accuracy and strong message quality based on evaluation metrics.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rgbClr val="222222"/>
                </a:solidFill>
                <a:latin typeface="IBM Plex Sans Medium" panose="020B0503050203000203" pitchFamily="34" charset="0"/>
              </a:rPr>
              <a:t>SmartApply</a:t>
            </a:r>
            <a:r>
              <a:rPr lang="en-US" sz="2800" dirty="0">
                <a:solidFill>
                  <a:srgbClr val="222222"/>
                </a:solidFill>
                <a:latin typeface="IBM Plex Sans Medium" panose="020B0503050203000203" pitchFamily="34" charset="0"/>
              </a:rPr>
              <a:t> enhances job search personalization and improves the overall applicant experience.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2FACFF2-EA6B-7C72-5124-E70C12DB9B8F}"/>
              </a:ext>
            </a:extLst>
          </p:cNvPr>
          <p:cNvSpPr txBox="1"/>
          <p:nvPr/>
        </p:nvSpPr>
        <p:spPr>
          <a:xfrm>
            <a:off x="-39817" y="-29815"/>
            <a:ext cx="51212862" cy="3262432"/>
          </a:xfrm>
          <a:prstGeom prst="rect">
            <a:avLst/>
          </a:prstGeom>
          <a:solidFill>
            <a:srgbClr val="FA4516"/>
          </a:solidFill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8000" b="1" dirty="0" err="1">
                <a:solidFill>
                  <a:schemeClr val="bg1"/>
                </a:solidFill>
                <a:latin typeface="IBM Plex Sans"/>
                <a:ea typeface="ＭＳ Ｐゴシック"/>
              </a:rPr>
              <a:t>SmartApply</a:t>
            </a:r>
            <a:r>
              <a:rPr lang="en-US" sz="8000" b="1" dirty="0">
                <a:solidFill>
                  <a:schemeClr val="bg1"/>
                </a:solidFill>
                <a:latin typeface="IBM Plex Sans"/>
                <a:ea typeface="ＭＳ Ｐゴシック"/>
              </a:rPr>
              <a:t>: Automated LinkedIn Messaging for Job Hunter</a:t>
            </a:r>
          </a:p>
          <a:p>
            <a:pPr algn="ctr"/>
            <a:r>
              <a:rPr lang="en" sz="4200" b="1" dirty="0">
                <a:solidFill>
                  <a:schemeClr val="bg1"/>
                </a:solidFill>
                <a:latin typeface="Arial"/>
                <a:ea typeface="ＭＳ Ｐゴシック"/>
                <a:cs typeface="Arial"/>
              </a:rPr>
              <a:t>Poonam Kishor Pawar </a:t>
            </a:r>
            <a:br>
              <a:rPr lang="en" sz="4200" b="1" dirty="0">
                <a:solidFill>
                  <a:schemeClr val="bg1"/>
                </a:solidFill>
                <a:latin typeface="Arial"/>
                <a:ea typeface="ＭＳ Ｐゴシック"/>
                <a:cs typeface="Arial"/>
              </a:rPr>
            </a:br>
            <a:r>
              <a:rPr lang="en" sz="4200" b="1" dirty="0">
                <a:solidFill>
                  <a:schemeClr val="bg1"/>
                </a:solidFill>
                <a:latin typeface="Arial"/>
                <a:ea typeface="ＭＳ Ｐゴシック"/>
                <a:cs typeface="Arial"/>
              </a:rPr>
              <a:t>   Masters in Applied Data Science</a:t>
            </a:r>
            <a:br>
              <a:rPr lang="en" sz="4200" b="1" dirty="0">
                <a:solidFill>
                  <a:schemeClr val="bg1"/>
                </a:solidFill>
                <a:latin typeface="Arial"/>
                <a:ea typeface="ＭＳ Ｐゴシック"/>
                <a:cs typeface="Arial"/>
              </a:rPr>
            </a:br>
            <a:r>
              <a:rPr lang="en" sz="4200" b="1" dirty="0">
                <a:solidFill>
                  <a:schemeClr val="bg1"/>
                </a:solidFill>
                <a:latin typeface="Arial"/>
                <a:ea typeface="ＭＳ Ｐゴシック"/>
                <a:cs typeface="Arial"/>
              </a:rPr>
              <a:t>p.pawar@ufl.edu</a:t>
            </a:r>
            <a:endParaRPr lang="en-US" sz="9600" dirty="0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E307F43-1EB3-78C8-E7D7-1B0587CCB44A}"/>
              </a:ext>
            </a:extLst>
          </p:cNvPr>
          <p:cNvSpPr txBox="1"/>
          <p:nvPr/>
        </p:nvSpPr>
        <p:spPr>
          <a:xfrm>
            <a:off x="13884599" y="3942089"/>
            <a:ext cx="19980858" cy="848533"/>
          </a:xfrm>
          <a:prstGeom prst="rect">
            <a:avLst/>
          </a:prstGeom>
          <a:solidFill>
            <a:srgbClr val="FA4516"/>
          </a:solidFill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4900" dirty="0">
                <a:solidFill>
                  <a:schemeClr val="bg1"/>
                </a:solidFill>
                <a:latin typeface="IBM Plex Sans Medium"/>
                <a:ea typeface="ＭＳ Ｐゴシック"/>
              </a:rPr>
              <a:t>SYSTEM ARCHITECTURE</a:t>
            </a:r>
            <a:endParaRPr lang="en-US" sz="4928" dirty="0">
              <a:solidFill>
                <a:schemeClr val="bg1"/>
              </a:solidFill>
              <a:latin typeface="IBM Plex Sans Medium" panose="020B0503050203000203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0B2252D-44E9-A189-4082-428C285B3E53}"/>
              </a:ext>
            </a:extLst>
          </p:cNvPr>
          <p:cNvSpPr txBox="1"/>
          <p:nvPr/>
        </p:nvSpPr>
        <p:spPr>
          <a:xfrm>
            <a:off x="26591524" y="5349102"/>
            <a:ext cx="7273933" cy="2311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b="1" dirty="0">
                <a:solidFill>
                  <a:srgbClr val="FFFFFF"/>
                </a:solidFill>
              </a:rPr>
              <a:t>1. Presentation Layer (UI Layer)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400" dirty="0">
                <a:solidFill>
                  <a:srgbClr val="FFFFFF"/>
                </a:solidFill>
              </a:rPr>
              <a:t>User-facing interface for interacting with </a:t>
            </a:r>
            <a:r>
              <a:rPr lang="en-US" sz="3400" dirty="0" err="1">
                <a:solidFill>
                  <a:srgbClr val="FFFFFF"/>
                </a:solidFill>
              </a:rPr>
              <a:t>SmartApply</a:t>
            </a:r>
            <a:endParaRPr lang="en-US" sz="3400" dirty="0">
              <a:solidFill>
                <a:srgbClr val="FFFFFF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400" dirty="0">
                <a:solidFill>
                  <a:srgbClr val="FFFFFF"/>
                </a:solidFill>
              </a:rPr>
              <a:t>Upload resumes and view matched jobs with scores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400" dirty="0">
                <a:solidFill>
                  <a:srgbClr val="FFFFFF"/>
                </a:solidFill>
              </a:rPr>
              <a:t>Displays personalized LinkedIn message suggestions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400" dirty="0">
                <a:solidFill>
                  <a:srgbClr val="FFFFFF"/>
                </a:solidFill>
              </a:rPr>
              <a:t>Triggers backend processing for all user actions</a:t>
            </a:r>
          </a:p>
          <a:p>
            <a:endParaRPr lang="en-US" sz="3400" dirty="0">
              <a:solidFill>
                <a:srgbClr val="FFFFFF"/>
              </a:solidFill>
              <a:latin typeface="IBM Plex Sans Medium" panose="020B0503050203000203" pitchFamily="34" charset="0"/>
            </a:endParaRPr>
          </a:p>
          <a:p>
            <a:r>
              <a:rPr lang="en-US" sz="3400" b="1" dirty="0">
                <a:solidFill>
                  <a:srgbClr val="FFFFFF"/>
                </a:solidFill>
              </a:rPr>
              <a:t>2. Application &amp; Business Logic Layer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400" dirty="0">
                <a:solidFill>
                  <a:srgbClr val="FFFFFF"/>
                </a:solidFill>
              </a:rPr>
              <a:t>Core processing and decision-making engine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400" dirty="0">
                <a:solidFill>
                  <a:srgbClr val="FFFFFF"/>
                </a:solidFill>
              </a:rPr>
              <a:t>Handles resume parsing and job description retrieval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400" dirty="0">
                <a:solidFill>
                  <a:srgbClr val="FFFFFF"/>
                </a:solidFill>
              </a:rPr>
              <a:t>Generates embeddings and computes semantic similarity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400" dirty="0">
                <a:solidFill>
                  <a:srgbClr val="FFFFFF"/>
                </a:solidFill>
              </a:rPr>
              <a:t>Ranks job matches and creates message drafts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400" dirty="0">
                <a:solidFill>
                  <a:srgbClr val="FFFFFF"/>
                </a:solidFill>
              </a:rPr>
              <a:t>Orchestrates all ML/NLP microservices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3400" dirty="0">
              <a:solidFill>
                <a:srgbClr val="FFFFFF"/>
              </a:solidFill>
            </a:endParaRPr>
          </a:p>
          <a:p>
            <a:r>
              <a:rPr lang="en-US" sz="3400" b="1" dirty="0">
                <a:solidFill>
                  <a:srgbClr val="FFFFFF"/>
                </a:solidFill>
              </a:rPr>
              <a:t>3. ML/AI Microservices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400" dirty="0">
                <a:solidFill>
                  <a:srgbClr val="FFFFFF"/>
                </a:solidFill>
              </a:rPr>
              <a:t>Perform specialized AI tasks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400" dirty="0">
                <a:solidFill>
                  <a:srgbClr val="FFFFFF"/>
                </a:solidFill>
              </a:rPr>
              <a:t>Resume parsing using NLP (</a:t>
            </a:r>
            <a:r>
              <a:rPr lang="en-US" sz="3400" dirty="0" err="1">
                <a:solidFill>
                  <a:srgbClr val="FFFFFF"/>
                </a:solidFill>
              </a:rPr>
              <a:t>SpaCy</a:t>
            </a:r>
            <a:r>
              <a:rPr lang="en-US" sz="3400" dirty="0">
                <a:solidFill>
                  <a:srgbClr val="FFFFFF"/>
                </a:solidFill>
              </a:rPr>
              <a:t>/NLTK)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400" dirty="0">
                <a:solidFill>
                  <a:srgbClr val="FFFFFF"/>
                </a:solidFill>
              </a:rPr>
              <a:t>Skill extraction and keyword mapping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400" dirty="0">
                <a:solidFill>
                  <a:srgbClr val="FFFFFF"/>
                </a:solidFill>
              </a:rPr>
              <a:t>Sentence-BERT embeddings + similarity scoring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400" dirty="0">
                <a:solidFill>
                  <a:srgbClr val="FFFFFF"/>
                </a:solidFill>
              </a:rPr>
              <a:t>GPT-based personalized message generation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400" b="1" dirty="0">
              <a:solidFill>
                <a:srgbClr val="FFFFFF"/>
              </a:solidFill>
            </a:endParaRPr>
          </a:p>
          <a:p>
            <a:r>
              <a:rPr lang="en-US" sz="3400" b="1" dirty="0">
                <a:solidFill>
                  <a:srgbClr val="FFFFFF"/>
                </a:solidFill>
              </a:rPr>
              <a:t>4. Data Layer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400" dirty="0">
                <a:solidFill>
                  <a:srgbClr val="FFFFFF"/>
                </a:solidFill>
              </a:rPr>
              <a:t>Stores job postings, logs, metrics, and cached embeddings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400" dirty="0">
                <a:solidFill>
                  <a:srgbClr val="FFFFFF"/>
                </a:solidFill>
              </a:rPr>
              <a:t>Ensures fast access to data for all components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400" dirty="0">
                <a:solidFill>
                  <a:srgbClr val="FFFFFF"/>
                </a:solidFill>
              </a:rPr>
              <a:t>Supports efficient similarity computations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400" dirty="0">
                <a:solidFill>
                  <a:srgbClr val="FFFFFF"/>
                </a:solidFill>
              </a:rPr>
              <a:t>Enables scalable storage and retrieval</a:t>
            </a:r>
          </a:p>
          <a:p>
            <a:endParaRPr lang="en-US" sz="3400" dirty="0">
              <a:solidFill>
                <a:srgbClr val="FFFFFF"/>
              </a:solidFill>
              <a:latin typeface="IBM Plex Sans Medium" panose="020B0503050203000203" pitchFamily="34" charset="0"/>
            </a:endParaRPr>
          </a:p>
        </p:txBody>
      </p:sp>
      <p:pic>
        <p:nvPicPr>
          <p:cNvPr id="7" name="Picture 6" descr="A black background with white text&#10;&#10;AI-generated content may be incorrect.">
            <a:extLst>
              <a:ext uri="{FF2B5EF4-FFF2-40B4-BE49-F238E27FC236}">
                <a16:creationId xmlns:a16="http://schemas.microsoft.com/office/drawing/2014/main" id="{5CA82130-D623-6C26-5D7B-FCB8185AB7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62009" y="962482"/>
            <a:ext cx="6587912" cy="1633454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C3484D0C-EC52-7E4A-5FDB-F9B64C1B51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0970" y="21929496"/>
            <a:ext cx="10740222" cy="6526973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4ACA4BD1-1566-E588-FA05-032070C8AEB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20611"/>
          <a:stretch/>
        </p:blipFill>
        <p:spPr>
          <a:xfrm>
            <a:off x="36196921" y="5222378"/>
            <a:ext cx="12950731" cy="2050352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C618ECBB-0125-2D44-275A-535CFDFB26F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604143" y="7704485"/>
            <a:ext cx="12950730" cy="5727604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7C86C2BD-9E2C-7A71-C38C-AAABD600AFB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738274" y="13403371"/>
            <a:ext cx="12409377" cy="4117034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FEC6AD8D-52E9-05FA-986A-9C5073981A8C}"/>
              </a:ext>
            </a:extLst>
          </p:cNvPr>
          <p:cNvSpPr txBox="1"/>
          <p:nvPr/>
        </p:nvSpPr>
        <p:spPr>
          <a:xfrm>
            <a:off x="35752223" y="26850744"/>
            <a:ext cx="14108389" cy="5358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[1] N. Reimers and I. </a:t>
            </a:r>
            <a:r>
              <a:rPr lang="en-US" sz="2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Gurevych</a:t>
            </a:r>
            <a:r>
              <a:rPr lang="en-US" sz="2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“Sentence-BERT: Sentence Embeddings using Siamese BERT Networks,” </a:t>
            </a:r>
            <a:r>
              <a:rPr lang="en-US" sz="2800" i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EMNLP</a:t>
            </a:r>
            <a:r>
              <a:rPr lang="en-US" sz="2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2019.</a:t>
            </a:r>
            <a:br>
              <a:rPr lang="en-US" sz="2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2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(Used for </a:t>
            </a:r>
            <a:r>
              <a:rPr lang="en-US" sz="2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SentenceTransformer</a:t>
            </a:r>
            <a:r>
              <a:rPr lang="en-US" sz="2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“all-MiniLM-L6-v2” model)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[2] M. Lewis et al., “BART: Denoising Sequence-to-Sequence Pre-training,” </a:t>
            </a:r>
            <a:r>
              <a:rPr lang="en-US" sz="2800" i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ACL</a:t>
            </a:r>
            <a:r>
              <a:rPr lang="en-US" sz="2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2020.</a:t>
            </a:r>
            <a:br>
              <a:rPr lang="en-US" sz="2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2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(Used for BART-large-CNN summarization)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[3] H. Chung et al., “Scaling Instruction-Finetuned Language Models,” </a:t>
            </a:r>
            <a:r>
              <a:rPr lang="en-US" sz="2800" i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arXiv:2210.11416</a:t>
            </a:r>
            <a:r>
              <a:rPr lang="en-US" sz="2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2022.</a:t>
            </a:r>
            <a:br>
              <a:rPr lang="en-US" sz="2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2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(Used for Google’s FLAN-T5-Large)</a:t>
            </a:r>
          </a:p>
          <a:p>
            <a:endParaRPr lang="en-US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2162C3D3-B9E6-828D-2AB5-53485793B689}"/>
              </a:ext>
            </a:extLst>
          </p:cNvPr>
          <p:cNvSpPr txBox="1"/>
          <p:nvPr/>
        </p:nvSpPr>
        <p:spPr>
          <a:xfrm>
            <a:off x="35752221" y="25559202"/>
            <a:ext cx="14654575" cy="859787"/>
          </a:xfrm>
          <a:prstGeom prst="rect">
            <a:avLst/>
          </a:prstGeom>
          <a:solidFill>
            <a:srgbClr val="FA4516"/>
          </a:solidFill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IN" sz="4900" dirty="0">
                <a:solidFill>
                  <a:schemeClr val="bg1"/>
                </a:solidFill>
                <a:latin typeface="IBM Plex Sans Medium"/>
                <a:ea typeface="ＭＳ Ｐゴシック"/>
              </a:rPr>
              <a:t>REFERENCE</a:t>
            </a:r>
            <a:endParaRPr lang="en-US" sz="4900" dirty="0">
              <a:solidFill>
                <a:schemeClr val="bg1"/>
              </a:solidFill>
              <a:latin typeface="IBM Plex Sans Medium"/>
              <a:ea typeface="ＭＳ Ｐゴシック"/>
            </a:endParaRPr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F78793D8-8384-33C4-E0EE-1B722D1037B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761887" y="28322058"/>
            <a:ext cx="2839308" cy="2943185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086178D9-1161-4623-9D51-1FD2BD718519}"/>
              </a:ext>
            </a:extLst>
          </p:cNvPr>
          <p:cNvSpPr txBox="1"/>
          <p:nvPr/>
        </p:nvSpPr>
        <p:spPr>
          <a:xfrm>
            <a:off x="21141797" y="29350585"/>
            <a:ext cx="527936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Please use this QR to view the demo </a:t>
            </a:r>
            <a:br>
              <a:rPr lang="en-US" sz="28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Login with UF IDs only</a:t>
            </a:r>
          </a:p>
        </p:txBody>
      </p:sp>
      <p:pic>
        <p:nvPicPr>
          <p:cNvPr id="8" name="Picture 7" descr="A diagram of a software application&#10;&#10;AI-generated content may be incorrect.">
            <a:extLst>
              <a:ext uri="{FF2B5EF4-FFF2-40B4-BE49-F238E27FC236}">
                <a16:creationId xmlns:a16="http://schemas.microsoft.com/office/drawing/2014/main" id="{C74325C0-FC88-4ED3-1956-A2C82D2B4CB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200671" y="5389768"/>
            <a:ext cx="11718024" cy="965191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Picture 9" descr="A screenshot of a chat&#10;&#10;AI-generated content may be incorrect.">
            <a:extLst>
              <a:ext uri="{FF2B5EF4-FFF2-40B4-BE49-F238E27FC236}">
                <a16:creationId xmlns:a16="http://schemas.microsoft.com/office/drawing/2014/main" id="{55979588-2326-BB71-1037-92DBF106CA4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096722" y="15603958"/>
            <a:ext cx="11913212" cy="6115364"/>
          </a:xfrm>
          <a:prstGeom prst="rect">
            <a:avLst/>
          </a:prstGeom>
        </p:spPr>
      </p:pic>
      <p:pic>
        <p:nvPicPr>
          <p:cNvPr id="12" name="Picture 1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A860BC0-40CC-990A-78D1-2AFD9FAA8CD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070934" y="22026130"/>
            <a:ext cx="11981384" cy="6293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98963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resentation4" id="{A85C6310-2B37-5540-8F47-A0E7C2E0F312}" vid="{022CBECA-14D6-CC4C-9A06-BA917259BBA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FF5B692B7B0F1418F89F8A35553CBAA" ma:contentTypeVersion="1" ma:contentTypeDescription="Create a new document." ma:contentTypeScope="" ma:versionID="d6452fd220aba6a15227a1f4a86c8497">
  <xsd:schema xmlns:xsd="http://www.w3.org/2001/XMLSchema" xmlns:xs="http://www.w3.org/2001/XMLSchema" xmlns:p="http://schemas.microsoft.com/office/2006/metadata/properties" xmlns:ns3="dd7bf7e2-3a58-4906-bb7e-8ff8bfaf10bb" targetNamespace="http://schemas.microsoft.com/office/2006/metadata/properties" ma:root="true" ma:fieldsID="c634af13fa6a1c884f75184d43ce1365" ns3:_="">
    <xsd:import namespace="dd7bf7e2-3a58-4906-bb7e-8ff8bfaf10bb"/>
    <xsd:element name="properties">
      <xsd:complexType>
        <xsd:sequence>
          <xsd:element name="documentManagement">
            <xsd:complexType>
              <xsd:all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d7bf7e2-3a58-4906-bb7e-8ff8bfaf10bb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8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38368A2-BCBD-4606-9729-0022ADA174C6}">
  <ds:schemaRefs>
    <ds:schemaRef ds:uri="dd7bf7e2-3a58-4906-bb7e-8ff8bfaf10bb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354CC9E1-BE1B-44E7-B49C-5CA6C97AC90A}">
  <ds:schemaRefs>
    <ds:schemaRef ds:uri="dd7bf7e2-3a58-4906-bb7e-8ff8bfaf10bb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32312792-76D9-40DC-B4AE-38070B56AD0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PHHP-Poster-Template-57.5x36_2025[1]</Template>
  <TotalTime>165</TotalTime>
  <Words>556</Words>
  <Application>Microsoft Office PowerPoint</Application>
  <PresentationFormat>Custom</PresentationFormat>
  <Paragraphs>65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8" baseType="lpstr">
      <vt:lpstr>ＭＳ Ｐゴシック</vt:lpstr>
      <vt:lpstr>IBM Plex Sans</vt:lpstr>
      <vt:lpstr>Cambria</vt:lpstr>
      <vt:lpstr>Arial</vt:lpstr>
      <vt:lpstr>IBM Plex Sans Medium</vt:lpstr>
      <vt:lpstr>Calibri</vt:lpstr>
      <vt:lpstr>Default Design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Kharodia, Asad Shoaib</dc:creator>
  <cp:lastModifiedBy>Pawar, Poonam Kishor</cp:lastModifiedBy>
  <cp:revision>7</cp:revision>
  <cp:lastPrinted>2023-01-10T17:42:46Z</cp:lastPrinted>
  <dcterms:created xsi:type="dcterms:W3CDTF">2025-10-25T16:32:17Z</dcterms:created>
  <dcterms:modified xsi:type="dcterms:W3CDTF">2025-12-01T19:52:51Z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0x0101009FF5B692B7B0F1418F89F8A35553CBAA</vt:lpwstr>
  </property>
</Properties>
</file>